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74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48" d="100"/>
          <a:sy n="48" d="100"/>
        </p:scale>
        <p:origin x="2144" y="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48" y="59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28801" y="196735"/>
            <a:ext cx="4896544" cy="12621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85800" y="1619672"/>
            <a:ext cx="5839544" cy="712879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88640" y="1619672"/>
            <a:ext cx="171450" cy="712879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Title 7"/>
          <p:cNvSpPr txBox="1">
            <a:spLocks/>
          </p:cNvSpPr>
          <p:nvPr userDrawn="1"/>
        </p:nvSpPr>
        <p:spPr>
          <a:xfrm>
            <a:off x="1628801" y="269688"/>
            <a:ext cx="4896544" cy="542203"/>
          </a:xfrm>
          <a:prstGeom prst="rect">
            <a:avLst/>
          </a:prstGeom>
        </p:spPr>
        <p:txBody>
          <a:bodyPr vert="horz" anchor="t" anchorCtr="0">
            <a:normAutofit fontScale="850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No Nonsense Number </a:t>
            </a:r>
            <a:r>
              <a:rPr lang="en-US" baseline="0" dirty="0" smtClean="0"/>
              <a:t>Facts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28775" y="827089"/>
            <a:ext cx="4895850" cy="631825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1" y="1619251"/>
            <a:ext cx="5838825" cy="504479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929" y="2054424"/>
            <a:ext cx="5839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the end of this half term, children should know the following facts. The aim is for them to recall these facts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instantly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19336" y="2555776"/>
            <a:ext cx="3390900" cy="22240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288334" y="2987824"/>
            <a:ext cx="2020987" cy="1368152"/>
          </a:xfrm>
          <a:solidFill>
            <a:schemeClr val="bg1">
              <a:lumMod val="85000"/>
            </a:schemeClr>
          </a:solidFill>
          <a:ln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 sz="1200" b="1" u="sng">
                <a:latin typeface="Calibri" panose="020F0502020204030204" pitchFamily="34" charset="0"/>
              </a:defRPr>
            </a:lvl1pPr>
            <a:lvl2pPr marL="274320" indent="0" algn="l">
              <a:buNone/>
              <a:defRPr sz="1200"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85801" y="4932041"/>
            <a:ext cx="5838825" cy="614164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329115"/>
            <a:ext cx="1325218" cy="595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2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2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934D29-56AD-4E9C-96DE-62FBA6B8D7B3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DB1074-21D6-4ADA-8D77-D7292AA4D2E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kermath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Year 3 </a:t>
            </a:r>
            <a:r>
              <a:rPr lang="en-GB" smtClean="0"/>
              <a:t>– </a:t>
            </a:r>
            <a:r>
              <a:rPr lang="en-GB" smtClean="0"/>
              <a:t>Autumn 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I know number bonds to 100.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 dirty="0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dirty="0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 dirty="0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 dirty="0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. Use time wisely. Can you practise these 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Maths facts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 dirty="0" smtClean="0">
                <a:ea typeface="Calibri" pitchFamily="34" charset="0"/>
                <a:cs typeface="Times New Roman" pitchFamily="18" charset="0"/>
              </a:rPr>
              <a:t>Buy one get three free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- If your child knows one fact (e.g. </a:t>
            </a:r>
            <a:r>
              <a:rPr lang="en-GB" altLang="en-US" dirty="0" smtClean="0"/>
              <a:t>8</a:t>
            </a:r>
            <a:r>
              <a:rPr lang="en-GB" dirty="0" smtClean="0"/>
              <a:t> + </a:t>
            </a:r>
            <a:r>
              <a:rPr lang="en-GB" dirty="0"/>
              <a:t>5 = </a:t>
            </a:r>
            <a:r>
              <a:rPr lang="en-GB" dirty="0" smtClean="0"/>
              <a:t>13), </a:t>
            </a:r>
            <a:r>
              <a:rPr lang="en-GB" dirty="0"/>
              <a:t>can they tell you the other three facts in the same fact family?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 dirty="0" smtClean="0">
                <a:cs typeface="Times New Roman" pitchFamily="18" charset="0"/>
              </a:rPr>
              <a:t>Use number bonds to 10</a:t>
            </a:r>
            <a:r>
              <a:rPr lang="en-GB" altLang="en-US" dirty="0" smtClean="0">
                <a:cs typeface="Times New Roman" pitchFamily="18" charset="0"/>
              </a:rPr>
              <a:t> - How can number bonds to 10 help you work out number bonds to 100?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 dirty="0">
                <a:cs typeface="Times New Roman" pitchFamily="18" charset="0"/>
              </a:rPr>
              <a:t>Play games</a:t>
            </a:r>
            <a:r>
              <a:rPr lang="en-GB" altLang="en-US" dirty="0">
                <a:cs typeface="Times New Roman" pitchFamily="18" charset="0"/>
              </a:rPr>
              <a:t> </a:t>
            </a:r>
            <a:r>
              <a:rPr lang="en-GB" altLang="en-US" dirty="0" smtClean="0">
                <a:cs typeface="Times New Roman" pitchFamily="18" charset="0"/>
              </a:rPr>
              <a:t>– There are missing number questions at </a:t>
            </a:r>
            <a:r>
              <a:rPr lang="en-GB" dirty="0">
                <a:hlinkClick r:id="rId2"/>
              </a:rPr>
              <a:t>http://www.conkermaths.org/</a:t>
            </a:r>
            <a:r>
              <a:rPr lang="en-GB" altLang="en-US" dirty="0" smtClean="0">
                <a:cs typeface="Times New Roman" pitchFamily="18" charset="0"/>
              </a:rPr>
              <a:t>. See how </a:t>
            </a:r>
            <a:r>
              <a:rPr lang="en-GB" altLang="en-US" dirty="0">
                <a:cs typeface="Times New Roman" pitchFamily="18" charset="0"/>
              </a:rPr>
              <a:t>many questions you can answer in just </a:t>
            </a:r>
            <a:r>
              <a:rPr lang="en-GB" altLang="en-US" dirty="0" smtClean="0">
                <a:cs typeface="Times New Roman" pitchFamily="18" charset="0"/>
              </a:rPr>
              <a:t>90 seconds.  There is also a number bond pair game to play.</a:t>
            </a:r>
            <a:endParaRPr lang="en-GB" altLang="en-US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dirty="0">
              <a:cs typeface="Arial" pitchFamily="34" charset="0"/>
            </a:endParaRPr>
          </a:p>
          <a:p>
            <a:pPr lvl="0"/>
            <a:endParaRPr lang="en-GB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288334" y="2843808"/>
            <a:ext cx="2020987" cy="19442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Key Vocabulary</a:t>
            </a:r>
          </a:p>
          <a:p>
            <a:pPr algn="l"/>
            <a:r>
              <a:rPr lang="en-GB" b="0" u="none" dirty="0" smtClean="0"/>
              <a:t>What do I </a:t>
            </a:r>
            <a:r>
              <a:rPr lang="en-GB" u="none" dirty="0" smtClean="0"/>
              <a:t>add </a:t>
            </a:r>
            <a:r>
              <a:rPr lang="en-GB" b="0" u="none" dirty="0" smtClean="0"/>
              <a:t>to </a:t>
            </a:r>
            <a:r>
              <a:rPr lang="en-GB" b="0" u="none" dirty="0"/>
              <a:t>6</a:t>
            </a:r>
            <a:r>
              <a:rPr lang="en-GB" b="0" u="none" dirty="0" smtClean="0"/>
              <a:t>5 to make 100?</a:t>
            </a:r>
          </a:p>
          <a:p>
            <a:pPr algn="l"/>
            <a:r>
              <a:rPr lang="en-GB" b="0" u="none" dirty="0" smtClean="0"/>
              <a:t>What is 100 </a:t>
            </a:r>
            <a:r>
              <a:rPr lang="en-GB" u="none" dirty="0" smtClean="0"/>
              <a:t>take away </a:t>
            </a:r>
            <a:r>
              <a:rPr lang="en-GB" b="0" u="none" dirty="0"/>
              <a:t>6</a:t>
            </a:r>
            <a:r>
              <a:rPr lang="en-GB" b="0" u="none" dirty="0" smtClean="0"/>
              <a:t>?</a:t>
            </a:r>
          </a:p>
          <a:p>
            <a:pPr algn="l"/>
            <a:r>
              <a:rPr lang="en-GB" b="0" u="none" dirty="0" smtClean="0"/>
              <a:t>What is 13 </a:t>
            </a:r>
            <a:r>
              <a:rPr lang="en-GB" u="none" dirty="0" smtClean="0"/>
              <a:t>less than </a:t>
            </a:r>
            <a:r>
              <a:rPr lang="en-GB" b="0" u="none" dirty="0" smtClean="0"/>
              <a:t>100?</a:t>
            </a:r>
          </a:p>
          <a:p>
            <a:pPr algn="l"/>
            <a:r>
              <a:rPr lang="en-GB" u="none" dirty="0" smtClean="0"/>
              <a:t>How many more </a:t>
            </a:r>
            <a:r>
              <a:rPr lang="en-GB" b="0" u="none" dirty="0" smtClean="0"/>
              <a:t>than 98 is 100?</a:t>
            </a:r>
          </a:p>
          <a:p>
            <a:pPr algn="l"/>
            <a:r>
              <a:rPr lang="en-GB" b="0" u="none" dirty="0" smtClean="0"/>
              <a:t>What is the </a:t>
            </a:r>
            <a:r>
              <a:rPr lang="en-GB" u="none" dirty="0" smtClean="0"/>
              <a:t>difference</a:t>
            </a:r>
            <a:r>
              <a:rPr lang="en-GB" b="0" u="none" dirty="0" smtClean="0"/>
              <a:t> between 89 and 100?</a:t>
            </a:r>
            <a:endParaRPr lang="en-GB" u="non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ea typeface="Calibri" pitchFamily="34" charset="0"/>
                <a:cs typeface="Times New Roman" pitchFamily="18" charset="0"/>
              </a:rPr>
              <a:t>This list includes some examples  of facts that children should know. They should be able to answer questions including missing number questions 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e.g.  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49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+ ⃝ = 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100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or 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100 –  ⃝ </a:t>
            </a:r>
            <a:r>
              <a:rPr lang="en-GB" altLang="en-US" dirty="0">
                <a:ea typeface="Calibri" pitchFamily="34" charset="0"/>
                <a:cs typeface="Times New Roman" pitchFamily="18" charset="0"/>
              </a:rPr>
              <a:t>= </a:t>
            </a:r>
            <a:r>
              <a:rPr lang="en-GB" altLang="en-US" dirty="0" smtClean="0">
                <a:ea typeface="Calibri" pitchFamily="34" charset="0"/>
                <a:cs typeface="Times New Roman" pitchFamily="18" charset="0"/>
              </a:rPr>
              <a:t>72.</a:t>
            </a:r>
            <a:endParaRPr lang="en-GB" altLang="en-US" dirty="0">
              <a:ea typeface="Calibri" pitchFamily="34" charset="0"/>
              <a:cs typeface="Times New Roman" pitchFamily="18" charset="0"/>
            </a:endParaRPr>
          </a:p>
          <a:p>
            <a:pPr lvl="0"/>
            <a:endParaRPr lang="en-GB" altLang="en-US" dirty="0">
              <a:ea typeface="Calibri" pitchFamily="34" charset="0"/>
              <a:cs typeface="Times New Roman" pitchFamily="18" charset="0"/>
            </a:endParaRPr>
          </a:p>
          <a:p>
            <a:endParaRPr lang="en-GB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739027"/>
              </p:ext>
            </p:extLst>
          </p:nvPr>
        </p:nvGraphicFramePr>
        <p:xfrm>
          <a:off x="692696" y="2555776"/>
          <a:ext cx="2322484" cy="2313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9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Some examples: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+ 40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 + 60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40 = 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60 = 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 + 25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+ 75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25 = 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75 = 25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+ 63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+ 37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63 = 37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37 = 63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 + 52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 + 48 =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52 = 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– 48 = 52</a:t>
                      </a:r>
                      <a:endParaRPr lang="en-GB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2B4D35E75C0744BB1F049D87DFC9CC" ma:contentTypeVersion="17" ma:contentTypeDescription="Create a new document." ma:contentTypeScope="" ma:versionID="b33b52a3fb7e8cb6341069a22efb6a68">
  <xsd:schema xmlns:xsd="http://www.w3.org/2001/XMLSchema" xmlns:xs="http://www.w3.org/2001/XMLSchema" xmlns:p="http://schemas.microsoft.com/office/2006/metadata/properties" xmlns:ns2="71661086-283d-410d-9690-eb46015b5f3e" xmlns:ns3="0f45d6c3-884a-4eac-976c-a2d6f356b709" targetNamespace="http://schemas.microsoft.com/office/2006/metadata/properties" ma:root="true" ma:fieldsID="8661f678170d2c9aba81684dd3f9d01d" ns2:_="" ns3:_="">
    <xsd:import namespace="71661086-283d-410d-9690-eb46015b5f3e"/>
    <xsd:import namespace="0f45d6c3-884a-4eac-976c-a2d6f356b7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1086-283d-410d-9690-eb46015b5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701308-7db6-415a-9819-59e71f5c29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5d6c3-884a-4eac-976c-a2d6f356b7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53b18c-02ad-499e-a363-e13ac9a37a3b}" ma:internalName="TaxCatchAll" ma:showField="CatchAllData" ma:web="0f45d6c3-884a-4eac-976c-a2d6f356b7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661086-283d-410d-9690-eb46015b5f3e">
      <Terms xmlns="http://schemas.microsoft.com/office/infopath/2007/PartnerControls"/>
    </lcf76f155ced4ddcb4097134ff3c332f>
    <TaxCatchAll xmlns="0f45d6c3-884a-4eac-976c-a2d6f356b709" xsi:nil="true"/>
  </documentManagement>
</p:properties>
</file>

<file path=customXml/itemProps1.xml><?xml version="1.0" encoding="utf-8"?>
<ds:datastoreItem xmlns:ds="http://schemas.openxmlformats.org/officeDocument/2006/customXml" ds:itemID="{CBE7886B-EDF2-469C-A39D-6A53C7A30C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C83E14-FED0-4515-9172-560DB9D51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661086-283d-410d-9690-eb46015b5f3e"/>
    <ds:schemaRef ds:uri="0f45d6c3-884a-4eac-976c-a2d6f356b7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9B1D2-1074-4F8B-9367-B513BC12B091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71661086-283d-410d-9690-eb46015b5f3e"/>
    <ds:schemaRef ds:uri="0f45d6c3-884a-4eac-976c-a2d6f356b709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333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Harbour</dc:creator>
  <cp:lastModifiedBy>Nicole Wilson</cp:lastModifiedBy>
  <cp:revision>120</cp:revision>
  <cp:lastPrinted>2019-09-09T14:48:02Z</cp:lastPrinted>
  <dcterms:created xsi:type="dcterms:W3CDTF">2014-08-28T09:37:14Z</dcterms:created>
  <dcterms:modified xsi:type="dcterms:W3CDTF">2024-09-25T07:21:29Z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0x010100412B4D35E75C0744BB1F049D87DFC9CC</vt:lpwstr>
  </property>
</Properties>
</file>